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F23A04-F21F-B343-97BF-FDE132A9E471}" v="8" dt="2025-11-26T16:24:59.4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p:restoredTop sz="94658"/>
  </p:normalViewPr>
  <p:slideViewPr>
    <p:cSldViewPr snapToGrid="0">
      <p:cViewPr varScale="1">
        <p:scale>
          <a:sx n="77" d="100"/>
          <a:sy n="77" d="100"/>
        </p:scale>
        <p:origin x="324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11-26T16:24:59.481" v="75"/>
      <pc:docMkLst>
        <pc:docMk/>
      </pc:docMkLst>
      <pc:sldChg chg="addSp delSp modSp mod">
        <pc:chgData name="Steve Hartland" userId="fe08f65b-fffb-417a-81ad-107dbbfd43a7" providerId="ADAL" clId="{26CD08F2-BEC7-5BB7-9C01-8BE80433835F}" dt="2025-11-26T16:24:59.481" v="75"/>
        <pc:sldMkLst>
          <pc:docMk/>
          <pc:sldMk cId="2864429464" sldId="256"/>
        </pc:sldMkLst>
        <pc:spChg chg="add mod">
          <ac:chgData name="Steve Hartland" userId="fe08f65b-fffb-417a-81ad-107dbbfd43a7" providerId="ADAL" clId="{26CD08F2-BEC7-5BB7-9C01-8BE80433835F}" dt="2025-11-26T16:24:59.481" v="75"/>
          <ac:spMkLst>
            <pc:docMk/>
            <pc:sldMk cId="2864429464" sldId="256"/>
            <ac:spMk id="4" creationId="{2E0987C2-B489-0CEE-CC23-73F2A76BD309}"/>
          </ac:spMkLst>
        </pc:spChg>
        <pc:spChg chg="del">
          <ac:chgData name="Steve Hartland" userId="fe08f65b-fffb-417a-81ad-107dbbfd43a7" providerId="ADAL" clId="{26CD08F2-BEC7-5BB7-9C01-8BE80433835F}" dt="2025-11-26T16:24:58.838" v="74" actId="478"/>
          <ac:spMkLst>
            <pc:docMk/>
            <pc:sldMk cId="2864429464" sldId="256"/>
            <ac:spMk id="14" creationId="{5630526B-7301-06B5-23DF-EBCE37DDC990}"/>
          </ac:spMkLst>
        </pc:spChg>
        <pc:picChg chg="add del mod">
          <ac:chgData name="Steve Hartland" userId="fe08f65b-fffb-417a-81ad-107dbbfd43a7" providerId="ADAL" clId="{26CD08F2-BEC7-5BB7-9C01-8BE80433835F}" dt="2025-11-26T16:19:19.318" v="63" actId="478"/>
          <ac:picMkLst>
            <pc:docMk/>
            <pc:sldMk cId="2864429464" sldId="256"/>
            <ac:picMk id="4" creationId="{138AAC0C-ED89-4D21-7D99-9FDD5D2AAEBD}"/>
          </ac:picMkLst>
        </pc:picChg>
        <pc:picChg chg="add del mod">
          <ac:chgData name="Steve Hartland" userId="fe08f65b-fffb-417a-81ad-107dbbfd43a7" providerId="ADAL" clId="{26CD08F2-BEC7-5BB7-9C01-8BE80433835F}" dt="2025-11-26T16:20:17.096" v="72" actId="478"/>
          <ac:picMkLst>
            <pc:docMk/>
            <pc:sldMk cId="2864429464" sldId="256"/>
            <ac:picMk id="6" creationId="{8E86F327-0362-258C-FC3D-8C9AD06B96E1}"/>
          </ac:picMkLst>
        </pc:picChg>
        <pc:picChg chg="del">
          <ac:chgData name="Steve Hartland" userId="fe08f65b-fffb-417a-81ad-107dbbfd43a7" providerId="ADAL" clId="{26CD08F2-BEC7-5BB7-9C01-8BE80433835F}" dt="2025-11-26T16:18:14.510" v="51" actId="478"/>
          <ac:picMkLst>
            <pc:docMk/>
            <pc:sldMk cId="2864429464" sldId="256"/>
            <ac:picMk id="9" creationId="{9CC6CDF1-087A-159A-7F3B-D6AC419CB8CA}"/>
          </ac:picMkLst>
        </pc:picChg>
        <pc:picChg chg="add mod">
          <ac:chgData name="Steve Hartland" userId="fe08f65b-fffb-417a-81ad-107dbbfd43a7" providerId="ADAL" clId="{26CD08F2-BEC7-5BB7-9C01-8BE80433835F}" dt="2025-11-26T16:19:16.165" v="62" actId="167"/>
          <ac:picMkLst>
            <pc:docMk/>
            <pc:sldMk cId="2864429464" sldId="256"/>
            <ac:picMk id="10" creationId="{56527CE5-7AA7-43EC-B447-BE92CF1A6893}"/>
          </ac:picMkLst>
        </pc:picChg>
        <pc:picChg chg="del">
          <ac:chgData name="Steve Hartland" userId="fe08f65b-fffb-417a-81ad-107dbbfd43a7" providerId="ADAL" clId="{26CD08F2-BEC7-5BB7-9C01-8BE80433835F}" dt="2025-11-26T16:18:17.835" v="52" actId="478"/>
          <ac:picMkLst>
            <pc:docMk/>
            <pc:sldMk cId="2864429464" sldId="256"/>
            <ac:picMk id="12" creationId="{A3F929F6-8775-3AF5-55FA-6497EC8E6E83}"/>
          </ac:picMkLst>
        </pc:picChg>
        <pc:picChg chg="add del mod">
          <ac:chgData name="Steve Hartland" userId="fe08f65b-fffb-417a-81ad-107dbbfd43a7" providerId="ADAL" clId="{26CD08F2-BEC7-5BB7-9C01-8BE80433835F}" dt="2025-11-26T16:20:15.682" v="71" actId="478"/>
          <ac:picMkLst>
            <pc:docMk/>
            <pc:sldMk cId="2864429464" sldId="256"/>
            <ac:picMk id="13" creationId="{C5E6048C-01F9-2303-BD85-60103EADFC98}"/>
          </ac:picMkLst>
        </pc:picChg>
        <pc:picChg chg="add mod">
          <ac:chgData name="Steve Hartland" userId="fe08f65b-fffb-417a-81ad-107dbbfd43a7" providerId="ADAL" clId="{26CD08F2-BEC7-5BB7-9C01-8BE80433835F}" dt="2025-11-26T16:20:17.991" v="73"/>
          <ac:picMkLst>
            <pc:docMk/>
            <pc:sldMk cId="2864429464" sldId="256"/>
            <ac:picMk id="15" creationId="{EBCE3D87-DD40-6D22-C2AD-B82A5B0FEA0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11/26/25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11/26/25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6527CE5-7AA7-43EC-B447-BE92CF1A6893}"/>
              </a:ext>
            </a:extLst>
          </p:cNvPr>
          <p:cNvPicPr>
            <a:picLocks noChangeAspect="1"/>
          </p:cNvPicPr>
          <p:nvPr/>
        </p:nvPicPr>
        <p:blipFill>
          <a:blip r:embed="rId3"/>
          <a:stretch>
            <a:fillRect/>
          </a:stretch>
        </p:blipFill>
        <p:spPr>
          <a:xfrm>
            <a:off x="1587" y="-60864"/>
            <a:ext cx="7556500" cy="393700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0" y="395331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21316A"/>
                </a:solidFill>
                <a:effectLst/>
                <a:latin typeface="Arial" panose="020B0604020202020204" pitchFamily="34" charset="0"/>
              </a:rPr>
              <a:t>XXXXXXXXXXX</a:t>
            </a:r>
            <a:br>
              <a:rPr lang="en-GB" sz="3200" dirty="0">
                <a:solidFill>
                  <a:srgbClr val="21316A"/>
                </a:solidFill>
                <a:effectLst/>
                <a:latin typeface="Arial" panose="020B0604020202020204" pitchFamily="34" charset="0"/>
              </a:rPr>
            </a:br>
            <a:endParaRPr lang="en-GB" sz="32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Night Voyage</a:t>
            </a:r>
          </a:p>
          <a:p>
            <a:pPr algn="ctr"/>
            <a:r>
              <a:rPr lang="en-GB" sz="2000" b="1" dirty="0">
                <a:solidFill>
                  <a:srgbClr val="21316A"/>
                </a:solidFill>
                <a:effectLst/>
                <a:latin typeface="Arial" panose="020B0604020202020204" pitchFamily="34" charset="0"/>
              </a:rPr>
              <a:t>SHIP</a:t>
            </a:r>
            <a:endParaRPr lang="en-GB" sz="2000" baseline="30000" dirty="0">
              <a:solidFill>
                <a:srgbClr val="21316A"/>
              </a:solidFill>
              <a:effectLst/>
              <a:latin typeface="Arial" panose="020B0604020202020204" pitchFamily="34" charset="0"/>
            </a:endParaRPr>
          </a:p>
          <a:p>
            <a:pPr algn="ctr"/>
            <a:r>
              <a:rPr lang="en-GB" sz="2000" dirty="0">
                <a:solidFill>
                  <a:srgbClr val="21316A"/>
                </a:solidFill>
                <a:latin typeface="Arial" panose="020B0604020202020204" pitchFamily="34" charset="0"/>
              </a:rPr>
              <a:t>Date…..</a:t>
            </a:r>
            <a:endParaRPr lang="en-GB" sz="20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Countries – X Ports – X Overnights</a:t>
            </a:r>
          </a:p>
          <a:p>
            <a:pPr algn="ctr"/>
            <a:r>
              <a:rPr lang="en-GB" sz="2000" dirty="0">
                <a:solidFill>
                  <a:srgbClr val="21316A"/>
                </a:solidFill>
                <a:effectLst/>
                <a:latin typeface="Arial" panose="020B0604020202020204" pitchFamily="34" charset="0"/>
              </a:rPr>
              <a:t>Experience xxxxxxxxxxxxxxxxxx</a:t>
            </a:r>
          </a:p>
          <a:p>
            <a:pPr algn="ctr"/>
            <a:r>
              <a:rPr lang="en-GB" sz="2000" dirty="0">
                <a:solidFill>
                  <a:srgbClr val="21316A"/>
                </a:solidFill>
                <a:effectLst/>
                <a:latin typeface="Arial" panose="020B0604020202020204" pitchFamily="34" charset="0"/>
              </a:rPr>
              <a:t>xxxxxxxxxxx Flights </a:t>
            </a:r>
          </a:p>
          <a:p>
            <a:pPr algn="ctr"/>
            <a:r>
              <a:rPr lang="en-GB" sz="2000" dirty="0">
                <a:solidFill>
                  <a:srgbClr val="21316A"/>
                </a:solidFill>
                <a:effectLst/>
                <a:latin typeface="Arial" panose="020B0604020202020204" pitchFamily="34" charset="0"/>
              </a:rPr>
              <a:t>Stateroom……….</a:t>
            </a:r>
            <a:br>
              <a:rPr lang="en-GB" sz="1000" dirty="0">
                <a:solidFill>
                  <a:srgbClr val="21316A"/>
                </a:solidFill>
                <a:effectLst/>
                <a:latin typeface="Arial" panose="020B0604020202020204" pitchFamily="34" charset="0"/>
              </a:rPr>
            </a:br>
            <a:endParaRPr lang="en-GB" sz="1000" dirty="0">
              <a:solidFill>
                <a:srgbClr val="21316A"/>
              </a:solidFill>
              <a:effectLst/>
              <a:latin typeface="Arial" panose="020B0604020202020204" pitchFamily="34" charset="0"/>
            </a:endParaRPr>
          </a:p>
          <a:p>
            <a:pPr algn="ctr"/>
            <a:r>
              <a:rPr lang="en-GB" sz="3200" b="1" dirty="0">
                <a:solidFill>
                  <a:srgbClr val="21316A"/>
                </a:solidFill>
                <a:effectLst/>
                <a:latin typeface="Arial" panose="020B0604020202020204" pitchFamily="34" charset="0"/>
              </a:rPr>
              <a:t>From </a:t>
            </a:r>
            <a:r>
              <a:rPr lang="en-GB" sz="3200" b="1" dirty="0">
                <a:solidFill>
                  <a:srgbClr val="21316A"/>
                </a:solidFill>
                <a:latin typeface="Arial" panose="020B0604020202020204" pitchFamily="34" charset="0"/>
              </a:rPr>
              <a:t>£0</a:t>
            </a:r>
            <a:r>
              <a:rPr lang="en-GB" sz="3200" b="1" dirty="0">
                <a:solidFill>
                  <a:srgbClr val="21316A"/>
                </a:solidFill>
                <a:effectLst/>
                <a:latin typeface="Arial" panose="020B0604020202020204" pitchFamily="34" charset="0"/>
              </a:rPr>
              <a:t>,000pp</a:t>
            </a:r>
            <a:r>
              <a:rPr lang="en-GB" sz="3200" b="1" baseline="30000" dirty="0">
                <a:solidFill>
                  <a:srgbClr val="21316A"/>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5"/>
          <a:stretch>
            <a:fillRect/>
          </a:stretch>
        </p:blipFill>
        <p:spPr>
          <a:xfrm>
            <a:off x="366032" y="9667968"/>
            <a:ext cx="6869655" cy="461180"/>
          </a:xfrm>
          <a:prstGeom prst="rect">
            <a:avLst/>
          </a:prstGeom>
        </p:spPr>
      </p:pic>
      <p:pic>
        <p:nvPicPr>
          <p:cNvPr id="15" name="Picture 14">
            <a:extLst>
              <a:ext uri="{FF2B5EF4-FFF2-40B4-BE49-F238E27FC236}">
                <a16:creationId xmlns:a16="http://schemas.microsoft.com/office/drawing/2014/main" id="{EBCE3D87-DD40-6D22-C2AD-B82A5B0FEA09}"/>
              </a:ext>
            </a:extLst>
          </p:cNvPr>
          <p:cNvPicPr>
            <a:picLocks noChangeAspect="1"/>
          </p:cNvPicPr>
          <p:nvPr/>
        </p:nvPicPr>
        <p:blipFill>
          <a:blip r:embed="rId6"/>
          <a:stretch>
            <a:fillRect/>
          </a:stretch>
        </p:blipFill>
        <p:spPr>
          <a:xfrm>
            <a:off x="2059222" y="749684"/>
            <a:ext cx="3441228" cy="1097203"/>
          </a:xfrm>
          <a:prstGeom prst="rect">
            <a:avLst/>
          </a:prstGeom>
        </p:spPr>
      </p:pic>
      <p:sp>
        <p:nvSpPr>
          <p:cNvPr id="4" name="TextBox 3">
            <a:extLst>
              <a:ext uri="{FF2B5EF4-FFF2-40B4-BE49-F238E27FC236}">
                <a16:creationId xmlns:a16="http://schemas.microsoft.com/office/drawing/2014/main" id="{2E0987C2-B489-0CEE-CC23-73F2A76BD309}"/>
              </a:ext>
            </a:extLst>
          </p:cNvPr>
          <p:cNvSpPr txBox="1"/>
          <p:nvPr/>
        </p:nvSpPr>
        <p:spPr>
          <a:xfrm>
            <a:off x="294430" y="10301779"/>
            <a:ext cx="6799832" cy="276999"/>
          </a:xfrm>
          <a:prstGeom prst="rect">
            <a:avLst/>
          </a:prstGeom>
          <a:noFill/>
        </p:spPr>
        <p:txBody>
          <a:bodyPr wrap="square" rtlCol="0">
            <a:spAutoFit/>
          </a:bodyPr>
          <a:lstStyle/>
          <a:p>
            <a:pPr algn="ctr"/>
            <a:r>
              <a:rPr lang="en-GB" sz="600" dirty="0">
                <a:solidFill>
                  <a:schemeClr val="bg1"/>
                </a:solidFill>
              </a:rPr>
              <a:t>*The up to $1000 USD Onboard Credit offer applies to new, individual bookings in all stateroom categories (promotional guarantee staterooms excluded) on select sailings booked made before 31 March 2026. Terms and conditions apply, visit </a:t>
            </a:r>
            <a:r>
              <a:rPr lang="en-GB" sz="600" dirty="0" err="1">
                <a:solidFill>
                  <a:schemeClr val="bg1"/>
                </a:solidFill>
              </a:rPr>
              <a:t>Azamara.com</a:t>
            </a:r>
            <a:r>
              <a:rPr lang="en-GB" sz="600" dirty="0">
                <a:solidFill>
                  <a:schemeClr val="bg1"/>
                </a:solidFill>
              </a:rPr>
              <a:t>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9B0778D4-CC99-441F-8048-7144252753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33BF72-0C57-4113-BB97-93ABA539F50B}">
  <ds:schemaRefs>
    <ds:schemaRef ds:uri="f792690d-879f-46d8-925c-4171572e1f59"/>
    <ds:schemaRef ds:uri="http://schemas.microsoft.com/office/2006/metadata/properties"/>
    <ds:schemaRef ds:uri="http://purl.org/dc/terms/"/>
    <ds:schemaRef ds:uri="http://purl.org/dc/dcmityp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ba6e64ec-b061-4ef9-925c-be5efbd33eb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65</TotalTime>
  <Words>80</Words>
  <Application>Microsoft Macintosh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7</cp:revision>
  <dcterms:created xsi:type="dcterms:W3CDTF">2023-06-26T13:44:24Z</dcterms:created>
  <dcterms:modified xsi:type="dcterms:W3CDTF">2025-11-26T16:25:00Z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